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7D223-C395-437F-8C6D-82A085B66AC4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3EA0F-24CE-4DA8-9A03-1AAE8269F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черные чаи Active 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черные чаи Active 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черные чаи Active 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черные чаи Active 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черные чаи Active 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6" cy="6857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черные чаи Active 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5" cy="68574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anDe_presentation_черные чаи Active 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5" cy="68574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5</cp:revision>
  <dcterms:created xsi:type="dcterms:W3CDTF">2019-05-24T08:24:15Z</dcterms:created>
  <dcterms:modified xsi:type="dcterms:W3CDTF">2021-07-13T03:15:05Z</dcterms:modified>
</cp:coreProperties>
</file>